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9" r:id="rId2"/>
    <p:sldId id="258" r:id="rId3"/>
    <p:sldId id="268" r:id="rId4"/>
    <p:sldId id="262" r:id="rId5"/>
    <p:sldId id="263" r:id="rId6"/>
    <p:sldId id="260" r:id="rId7"/>
    <p:sldId id="264" r:id="rId8"/>
    <p:sldId id="256" r:id="rId9"/>
    <p:sldId id="257" r:id="rId10"/>
    <p:sldId id="266" r:id="rId11"/>
    <p:sldId id="269" r:id="rId12"/>
    <p:sldId id="270" r:id="rId13"/>
    <p:sldId id="271" r:id="rId14"/>
    <p:sldId id="267" r:id="rId15"/>
    <p:sldId id="274" r:id="rId16"/>
    <p:sldId id="275" r:id="rId17"/>
    <p:sldId id="272" r:id="rId18"/>
    <p:sldId id="265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1713" autoAdjust="0"/>
    <p:restoredTop sz="86400" autoAdjust="0"/>
  </p:normalViewPr>
  <p:slideViewPr>
    <p:cSldViewPr>
      <p:cViewPr varScale="1">
        <p:scale>
          <a:sx n="80" d="100"/>
          <a:sy n="80" d="100"/>
        </p:scale>
        <p:origin x="-1378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4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2CD0D1-06F4-4CFA-AF79-9FC059FB3500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7921E-2D01-4CDA-88C7-682003754AF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endParaRPr lang="en-US" sz="4000" dirty="0">
              <a:latin typeface="Yu Gothic UI Light" pitchFamily="34" charset="-128"/>
              <a:ea typeface="Yu Gothic UI Light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u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77921E-2D01-4CDA-88C7-682003754AF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8137A-D5A8-4D7D-B005-1D27B6E16303}" type="datetimeFigureOut">
              <a:rPr lang="en-US" smtClean="0"/>
              <a:pPr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1294D-9C84-4F9A-B0CC-04A804E846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yjus.com/biology/ecosystem/" TargetMode="External"/><Relationship Id="rId7" Type="http://schemas.openxmlformats.org/officeDocument/2006/relationships/hyperlink" Target="https://www.allerin.com/blog/3-ways-technologies-are-helping-us-save-the-environment" TargetMode="External"/><Relationship Id="rId2" Type="http://schemas.openxmlformats.org/officeDocument/2006/relationships/hyperlink" Target="https://sciencing.com/how-do-plants-animals-depend-on-each-other-1342807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library.wiley.com/doi/10.1111/rec.13035" TargetMode="External"/><Relationship Id="rId5" Type="http://schemas.openxmlformats.org/officeDocument/2006/relationships/hyperlink" Target="https://www.decadeonrestoration.org/what-ecosystem-restoration" TargetMode="External"/><Relationship Id="rId4" Type="http://schemas.openxmlformats.org/officeDocument/2006/relationships/hyperlink" Target="https://www.scienceabc.com/nature/what-are-ecosystem-services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Elephant" pitchFamily="18" charset="0"/>
              </a:rPr>
              <a:t>What is an ECOSYSTEM ?</a:t>
            </a:r>
            <a:endParaRPr lang="en-US" dirty="0">
              <a:latin typeface="Elephant" pitchFamily="18" charset="0"/>
            </a:endParaRPr>
          </a:p>
        </p:txBody>
      </p:sp>
      <p:pic>
        <p:nvPicPr>
          <p:cNvPr id="15364" name="Picture 4" descr="Ecosystem Services: Definition, Examples and a Simple Explan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771658"/>
            <a:ext cx="9163050" cy="6086342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3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Elephant" pitchFamily="18" charset="0"/>
              </a:rPr>
              <a:t>How do we contribute to Ecosystem Restoration ?</a:t>
            </a:r>
            <a:endParaRPr lang="en-US" dirty="0">
              <a:latin typeface="Elephant" pitchFamily="18" charset="0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International principles and standards for the practice of ecological  restoration. Second edition - Gann - 2019 - Restoration Ecology - Wiley  Online Librar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52400" y="1074249"/>
            <a:ext cx="9448800" cy="4640751"/>
          </a:xfrm>
          <a:prstGeom prst="rect">
            <a:avLst/>
          </a:prstGeom>
          <a:noFill/>
        </p:spPr>
      </p:pic>
      <p:pic>
        <p:nvPicPr>
          <p:cNvPr id="9218" name="Picture 2" descr="Remember the 3Rs we learnt when we were younger? Reduce, Reuse and Recycle!  | Reuse, Learning, Reduce reuse recyc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447800"/>
            <a:ext cx="6391275" cy="3800476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174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Land 10 00201 g0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860" y="762000"/>
            <a:ext cx="9144000" cy="5256319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277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 Faster Track for Ecosystem Restoration - Public Policy Institute of  Californ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0"/>
            <a:ext cx="4757852" cy="21336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6858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Elephant" pitchFamily="18" charset="0"/>
              </a:rPr>
              <a:t>How every person can help ?</a:t>
            </a:r>
            <a:endParaRPr lang="en-US" dirty="0">
              <a:latin typeface="Elephant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048000"/>
            <a:ext cx="9144000" cy="4038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Rely on 3R rule to every material before throwing away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Reduce the reuse of non-biodegradable materials such as plastics which take long time to decompose which cause harm to the environment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Plant some plants or trees as it will undoubtedly help in the long run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Keep your surroundings clean and dispose non-biodegradable materials properly</a:t>
            </a:r>
          </a:p>
          <a:p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68580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ahnschrift Condensed" pitchFamily="34" charset="0"/>
              </a:rPr>
              <a:t>From This</a:t>
            </a:r>
            <a:endParaRPr lang="en-US" sz="2800" dirty="0">
              <a:latin typeface="Bahnschrift Condensed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76400" y="990600"/>
            <a:ext cx="5334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0800000">
            <a:off x="7086600" y="9144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96200" y="609600"/>
            <a:ext cx="989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Bahnschrift Condensed" pitchFamily="34" charset="0"/>
              </a:rPr>
              <a:t>To This</a:t>
            </a:r>
            <a:endParaRPr lang="en-US" sz="2800" dirty="0">
              <a:latin typeface="Bahnschrift Condensed" pitchFamily="34" charset="0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reen Earth 16283 - Earth Star - Othe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Elephant" pitchFamily="18" charset="0"/>
              </a:rPr>
              <a:t>How Technology has Helped us ?</a:t>
            </a:r>
            <a:endParaRPr lang="en-US" dirty="0">
              <a:latin typeface="Elephan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24384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Developing renewable energy technology</a:t>
            </a:r>
            <a:endParaRPr lang="en-US" sz="2400" dirty="0" smtClean="0">
              <a:latin typeface="Yu Gothic UI Light" pitchFamily="34" charset="-128"/>
              <a:ea typeface="Yu Gothic UI Light" pitchFamily="34" charset="-128"/>
            </a:endParaRP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Saving endangered wildlife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Adopting a smarter lifestyle</a:t>
            </a:r>
          </a:p>
          <a:p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8983004" cy="4081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The Best Tech Innovations Of The Last Three Year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52400" y="0"/>
            <a:ext cx="9753600" cy="6858000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600200"/>
            <a:ext cx="9677400" cy="4985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2037"/>
            <a:ext cx="8229600" cy="4525963"/>
          </a:xfrm>
        </p:spPr>
        <p:txBody>
          <a:bodyPr/>
          <a:lstStyle/>
          <a:p>
            <a:r>
              <a:rPr lang="en-US" b="1" dirty="0" smtClean="0">
                <a:latin typeface="Yu Gothic UI Light" pitchFamily="34" charset="-128"/>
                <a:ea typeface="Yu Gothic UI Light" pitchFamily="34" charset="-128"/>
              </a:rPr>
              <a:t>Saving Energy</a:t>
            </a:r>
          </a:p>
          <a:p>
            <a:r>
              <a:rPr lang="en-US" b="1" dirty="0" smtClean="0">
                <a:latin typeface="Yu Gothic UI Light" pitchFamily="34" charset="-128"/>
                <a:ea typeface="Yu Gothic UI Light" pitchFamily="34" charset="-128"/>
              </a:rPr>
              <a:t>Conserving Resources</a:t>
            </a:r>
          </a:p>
          <a:p>
            <a:r>
              <a:rPr lang="en-US" b="1" dirty="0" smtClean="0">
                <a:latin typeface="Yu Gothic UI Light" pitchFamily="34" charset="-128"/>
                <a:ea typeface="Yu Gothic UI Light" pitchFamily="34" charset="-128"/>
              </a:rPr>
              <a:t>Eliminating Waste</a:t>
            </a:r>
          </a:p>
          <a:p>
            <a:r>
              <a:rPr lang="en-US" b="1" dirty="0" smtClean="0">
                <a:latin typeface="Yu Gothic UI Light" pitchFamily="34" charset="-128"/>
                <a:ea typeface="Yu Gothic UI Light" pitchFamily="34" charset="-128"/>
              </a:rPr>
              <a:t>Making Us Smarter</a:t>
            </a:r>
          </a:p>
          <a:p>
            <a:endParaRPr lang="en-US" dirty="0" smtClean="0">
              <a:latin typeface="Yu Gothic UI Light" pitchFamily="34" charset="-128"/>
              <a:ea typeface="Yu Gothic UI Light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48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Elephant" pitchFamily="18" charset="0"/>
              </a:rPr>
              <a:t>Other Ways Technology helps us in Restoring the ecosystem</a:t>
            </a:r>
            <a:endParaRPr lang="en-US" sz="4400" dirty="0">
              <a:latin typeface="Elephant" pitchFamily="18" charset="0"/>
            </a:endParaRPr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Elephant" pitchFamily="18" charset="0"/>
              </a:rPr>
              <a:t>Conclusion</a:t>
            </a:r>
            <a:endParaRPr lang="en-US" dirty="0">
              <a:latin typeface="Elephan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Elephant" pitchFamily="18" charset="0"/>
              </a:rPr>
              <a:t>Resources used for Educational Purposes from :-</a:t>
            </a:r>
            <a:endParaRPr lang="en-US" sz="2800" dirty="0">
              <a:latin typeface="Elephant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2"/>
              </a:rPr>
              <a:t>https://www.iucn.org/commissions/commission-ecosystem-management/our-work/cems-thematic-groups/restoration</a:t>
            </a: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2"/>
              </a:rPr>
              <a:t>https://ec.europa.eu/environment/nature/biodiversity/intro/index_en.htm</a:t>
            </a: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2"/>
              </a:rPr>
              <a:t>https://sciencing.com/how-do-plants-animals-depend-on-each-other-13428072.html</a:t>
            </a: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3"/>
              </a:rPr>
              <a:t>https://byjus.com/biology/ecosystem/</a:t>
            </a: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4"/>
              </a:rPr>
              <a:t>https://www.scienceabc.com/nature/what-are-ecosystem-services.html</a:t>
            </a: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5"/>
              </a:rPr>
              <a:t>https://www.decadeonrestoration.org/what-ecosystem-restoration</a:t>
            </a: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6"/>
              </a:rPr>
              <a:t>https://onlinelibrary.wiley.com/doi/10.1111/rec.13035</a:t>
            </a: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  <a:hlinkClick r:id="rId7"/>
              </a:rPr>
              <a:t>https://www.allerin.com/blog/3-ways-technologies-are-helping-us-save-the-environment</a:t>
            </a:r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endParaRPr lang="en-US" sz="2000" dirty="0">
              <a:latin typeface="Yu Gothic UI Light" pitchFamily="34" charset="-128"/>
              <a:ea typeface="Yu Gothic UI Light" pitchFamily="34" charset="-128"/>
            </a:endParaRPr>
          </a:p>
          <a:p>
            <a:endParaRPr lang="en-US" dirty="0"/>
          </a:p>
          <a:p>
            <a:endParaRPr lang="en-US" sz="2000" dirty="0" smtClean="0">
              <a:latin typeface="Yu Gothic UI Light" pitchFamily="34" charset="-128"/>
              <a:ea typeface="Yu Gothic UI Light" pitchFamily="34" charset="-128"/>
            </a:endParaRPr>
          </a:p>
          <a:p>
            <a:endParaRPr lang="en-US" sz="2000" dirty="0">
              <a:latin typeface="Yu Gothic UI Light" pitchFamily="34" charset="-128"/>
              <a:ea typeface="Yu Gothic UI Light" pitchFamily="34" charset="-128"/>
            </a:endParaRPr>
          </a:p>
        </p:txBody>
      </p:sp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2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i="1" dirty="0" smtClean="0">
                <a:latin typeface="Elephant" pitchFamily="18" charset="0"/>
              </a:rPr>
              <a:t>Prepared/Presented by </a:t>
            </a:r>
            <a:r>
              <a:rPr lang="en-US" sz="4900" u="sng" dirty="0" smtClean="0">
                <a:latin typeface="Elephant" pitchFamily="18" charset="0"/>
              </a:rPr>
              <a:t>Tejeshwar Pradhan</a:t>
            </a:r>
            <a:endParaRPr lang="en-US" sz="4900" u="sng" dirty="0">
              <a:latin typeface="Elephant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0" y="3581400"/>
            <a:ext cx="61991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Siliguri Institute of Technology (SIT)</a:t>
            </a:r>
          </a:p>
          <a:p>
            <a:pPr algn="ctr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MCA(L) - 6</a:t>
            </a:r>
            <a:r>
              <a:rPr lang="en-US" sz="2800" baseline="30000" dirty="0" smtClean="0">
                <a:latin typeface="Yu Gothic UI Light" pitchFamily="34" charset="-128"/>
                <a:ea typeface="Yu Gothic UI Light" pitchFamily="34" charset="-128"/>
              </a:rPr>
              <a:t>th</a:t>
            </a:r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 Semester</a:t>
            </a:r>
          </a:p>
          <a:p>
            <a:pPr algn="ctr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Roll : 33601019029</a:t>
            </a:r>
          </a:p>
          <a:p>
            <a:pPr algn="ctr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Email : tejeshwarpradhan22@gmail.com</a:t>
            </a:r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2286000"/>
            <a:ext cx="769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latin typeface="Yu Gothic UI Light" pitchFamily="34" charset="-128"/>
                <a:ea typeface="Yu Gothic UI Light" pitchFamily="34" charset="-128"/>
              </a:rPr>
              <a:t>The ecosystem is the structural and functional unit of ecology where the living organisms interact with each other and the surrounding environment.</a:t>
            </a:r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</p:txBody>
      </p:sp>
    </p:spTree>
  </p:cSld>
  <p:clrMapOvr>
    <a:masterClrMapping/>
  </p:clrMapOvr>
  <p:transition>
    <p:cover dir="l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6725" y="-76200"/>
            <a:ext cx="4876800" cy="698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66800"/>
            <a:ext cx="3505200" cy="11430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Elephant" pitchFamily="18" charset="0"/>
              </a:rPr>
              <a:t>Basic</a:t>
            </a:r>
            <a:br>
              <a:rPr lang="en-US" dirty="0" smtClean="0">
                <a:latin typeface="Elephant" pitchFamily="18" charset="0"/>
              </a:rPr>
            </a:br>
            <a:r>
              <a:rPr lang="en-US" dirty="0" smtClean="0">
                <a:latin typeface="Elephant" pitchFamily="18" charset="0"/>
              </a:rPr>
              <a:t>Types</a:t>
            </a:r>
            <a:br>
              <a:rPr lang="en-US" dirty="0" smtClean="0">
                <a:latin typeface="Elephant" pitchFamily="18" charset="0"/>
              </a:rPr>
            </a:br>
            <a:r>
              <a:rPr lang="en-US" dirty="0" smtClean="0">
                <a:latin typeface="Elephant" pitchFamily="18" charset="0"/>
              </a:rPr>
              <a:t>of </a:t>
            </a:r>
            <a:br>
              <a:rPr lang="en-US" dirty="0" smtClean="0">
                <a:latin typeface="Elephant" pitchFamily="18" charset="0"/>
              </a:rPr>
            </a:br>
            <a:r>
              <a:rPr lang="en-US" dirty="0" smtClean="0">
                <a:latin typeface="Elephant" pitchFamily="18" charset="0"/>
              </a:rPr>
              <a:t>Ecosystems</a:t>
            </a:r>
            <a:endParaRPr lang="en-US" dirty="0">
              <a:latin typeface="Elephant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0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Yu Gothic UI Light" pitchFamily="34" charset="-128"/>
                <a:ea typeface="Yu Gothic UI Light" pitchFamily="34" charset="-128"/>
              </a:rPr>
              <a:t>Note : </a:t>
            </a:r>
            <a:r>
              <a:rPr lang="en-US" sz="2000" dirty="0" smtClean="0">
                <a:latin typeface="Yu Gothic UI Light" pitchFamily="34" charset="-128"/>
                <a:ea typeface="Yu Gothic UI Light" pitchFamily="34" charset="-128"/>
              </a:rPr>
              <a:t>There are various other types of</a:t>
            </a: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</a:rPr>
              <a:t>ecosystems, some of which has not </a:t>
            </a:r>
          </a:p>
          <a:p>
            <a:r>
              <a:rPr lang="en-US" sz="2000" dirty="0" smtClean="0">
                <a:latin typeface="Yu Gothic UI Light" pitchFamily="34" charset="-128"/>
                <a:ea typeface="Yu Gothic UI Light" pitchFamily="34" charset="-128"/>
              </a:rPr>
              <a:t>even been discovered yet.</a:t>
            </a:r>
            <a:endParaRPr lang="en-US" sz="2000" dirty="0">
              <a:latin typeface="Yu Gothic UI Light" pitchFamily="34" charset="-128"/>
              <a:ea typeface="Yu Gothic UI Light" pitchFamily="34" charset="-12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495800"/>
            <a:ext cx="419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638800"/>
            <a:ext cx="4191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418012"/>
            <a:ext cx="426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5713412"/>
            <a:ext cx="42672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Autofit/>
          </a:bodyPr>
          <a:lstStyle/>
          <a:p>
            <a:r>
              <a:rPr lang="en-US" dirty="0">
                <a:latin typeface="Elephant" pitchFamily="18" charset="0"/>
              </a:rPr>
              <a:t>How is a Better Ecosystem </a:t>
            </a:r>
            <a:r>
              <a:rPr lang="en-US" dirty="0" smtClean="0">
                <a:latin typeface="Elephant" pitchFamily="18" charset="0"/>
              </a:rPr>
              <a:t/>
            </a:r>
            <a:br>
              <a:rPr lang="en-US" dirty="0" smtClean="0">
                <a:latin typeface="Elephant" pitchFamily="18" charset="0"/>
              </a:rPr>
            </a:br>
            <a:r>
              <a:rPr lang="en-US" dirty="0" smtClean="0">
                <a:latin typeface="Elephant" pitchFamily="18" charset="0"/>
              </a:rPr>
              <a:t>better </a:t>
            </a:r>
            <a:r>
              <a:rPr lang="en-US" dirty="0">
                <a:latin typeface="Elephant" pitchFamily="18" charset="0"/>
              </a:rPr>
              <a:t>for us ?</a:t>
            </a:r>
          </a:p>
        </p:txBody>
      </p:sp>
      <p:pic>
        <p:nvPicPr>
          <p:cNvPr id="6" name="Picture 2" descr="Decade of Restor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28750"/>
            <a:ext cx="9144000" cy="5429250"/>
          </a:xfrm>
          <a:prstGeom prst="rect">
            <a:avLst/>
          </a:prstGeom>
          <a:noFill/>
        </p:spPr>
      </p:pic>
    </p:spTree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5259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Healthy ecosystems clean our water, purify our air, maintain our soil, regulate the climate, recycle nutrients and provide us with food. 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They provide raw materials and resources for medicines and other purposes. 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They are at the foundation of all civilization and sustain our economies. 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It's that simple: we could not live without these “ecosystem services”. They are what we call our natural capital. </a:t>
            </a:r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Elephant" pitchFamily="18" charset="0"/>
              </a:rPr>
              <a:t>How is the Ecosystem being Affected ?</a:t>
            </a:r>
            <a:endParaRPr lang="en-US" dirty="0">
              <a:latin typeface="Elephant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23320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Pollution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Increase in Population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Resource Exploitation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Land Clearing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Climate Change</a:t>
            </a:r>
          </a:p>
        </p:txBody>
      </p:sp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The loss of ecosystems is caused mainly by changes in land and sea use, exploitation, climate change, pollution and the introduction of invasive species.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Some things have a direct impact on nature, like the dumping of waste into the ocean.</a:t>
            </a:r>
          </a:p>
          <a:p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Other causes are indirect.</a:t>
            </a:r>
            <a:r>
              <a:rPr lang="en-US" sz="2800" baseline="0" dirty="0" smtClean="0">
                <a:latin typeface="Yu Gothic UI Light" pitchFamily="34" charset="-128"/>
                <a:ea typeface="Yu Gothic UI Light" pitchFamily="34" charset="-128"/>
              </a:rPr>
              <a:t> </a:t>
            </a:r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Those include demographic, economic, political and institutional arrangements underpinned by social values, and they interact with one another.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Elephant" pitchFamily="18" charset="0"/>
              </a:rPr>
              <a:t>Some Other Reasons </a:t>
            </a:r>
            <a:br>
              <a:rPr lang="en-US" dirty="0" smtClean="0">
                <a:latin typeface="Elephant" pitchFamily="18" charset="0"/>
              </a:rPr>
            </a:br>
            <a:r>
              <a:rPr lang="en-US" dirty="0" smtClean="0">
                <a:latin typeface="Elephant" pitchFamily="18" charset="0"/>
              </a:rPr>
              <a:t>but not the last ones</a:t>
            </a:r>
            <a:endParaRPr lang="en-US" dirty="0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Elephant" pitchFamily="18" charset="0"/>
              </a:rPr>
              <a:t>What is ECOSYSTEM RESTORATION ?</a:t>
            </a:r>
            <a:endParaRPr lang="en-US" dirty="0">
              <a:latin typeface="Elephant" pitchFamily="18" charset="0"/>
            </a:endParaRPr>
          </a:p>
        </p:txBody>
      </p:sp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1905000"/>
            <a:ext cx="871905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en-US" sz="2800" dirty="0" smtClean="0">
              <a:latin typeface="Yu Gothic UI Light" pitchFamily="34" charset="-128"/>
              <a:ea typeface="Yu Gothic UI Light" pitchFamily="34" charset="-128"/>
            </a:endParaRPr>
          </a:p>
          <a:p>
            <a:pPr algn="just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Ecosystem restoration means assisting in the recovery of </a:t>
            </a:r>
          </a:p>
          <a:p>
            <a:pPr algn="just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ecosystems that have been degraded or destroyed, </a:t>
            </a:r>
          </a:p>
          <a:p>
            <a:pPr algn="just"/>
            <a:r>
              <a:rPr lang="en-US" sz="2800" dirty="0" smtClean="0">
                <a:latin typeface="Yu Gothic UI Light" pitchFamily="34" charset="-128"/>
                <a:ea typeface="Yu Gothic UI Light" pitchFamily="34" charset="-128"/>
              </a:rPr>
              <a:t>as well as conserving the ecosystems that are still intact.</a:t>
            </a:r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  <a:p>
            <a:pPr algn="just"/>
            <a:endParaRPr lang="en-US" sz="2800" dirty="0">
              <a:latin typeface="Yu Gothic UI Light" pitchFamily="34" charset="-128"/>
              <a:ea typeface="Yu Gothic UI Light" pitchFamily="34" charset="-128"/>
            </a:endParaRP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417</Words>
  <Application>Microsoft Office PowerPoint</Application>
  <PresentationFormat>On-screen Show (4:3)</PresentationFormat>
  <Paragraphs>73</Paragraphs>
  <Slides>19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What is an ECOSYSTEM ?</vt:lpstr>
      <vt:lpstr>Slide 2</vt:lpstr>
      <vt:lpstr>Basic Types of  Ecosystems</vt:lpstr>
      <vt:lpstr>How is a Better Ecosystem  better for us ?</vt:lpstr>
      <vt:lpstr>Slide 5</vt:lpstr>
      <vt:lpstr>How is the Ecosystem being Affected ?</vt:lpstr>
      <vt:lpstr>Some Other Reasons  but not the last ones</vt:lpstr>
      <vt:lpstr>What is ECOSYSTEM RESTORATION ?</vt:lpstr>
      <vt:lpstr>Slide 9</vt:lpstr>
      <vt:lpstr>How do we contribute to Ecosystem Restoration ?</vt:lpstr>
      <vt:lpstr>Slide 11</vt:lpstr>
      <vt:lpstr>Slide 12</vt:lpstr>
      <vt:lpstr>How every person can help ?</vt:lpstr>
      <vt:lpstr>Slide 14</vt:lpstr>
      <vt:lpstr>How Technology has Helped us ?</vt:lpstr>
      <vt:lpstr>Slide 16</vt:lpstr>
      <vt:lpstr>Conclusion</vt:lpstr>
      <vt:lpstr>Resources used for Educational Purposes from :-</vt:lpstr>
      <vt:lpstr>Prepared/Presented by Tejeshwar Pradhan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 Ecosystem ?</dc:title>
  <dc:creator>ANTECH</dc:creator>
  <cp:lastModifiedBy>ANTECH</cp:lastModifiedBy>
  <cp:revision>51</cp:revision>
  <dcterms:created xsi:type="dcterms:W3CDTF">2021-05-30T06:48:52Z</dcterms:created>
  <dcterms:modified xsi:type="dcterms:W3CDTF">2021-06-01T13:24:48Z</dcterms:modified>
</cp:coreProperties>
</file>